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F24"/>
    <a:srgbClr val="FFE100"/>
    <a:srgbClr val="ED1261"/>
    <a:srgbClr val="F15722"/>
    <a:srgbClr val="FCF8C4"/>
    <a:srgbClr val="8E231C"/>
    <a:srgbClr val="ED1847"/>
    <a:srgbClr val="F6EB00"/>
    <a:srgbClr val="FFDB00"/>
    <a:srgbClr val="FD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8" y="-216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007"/>
            <a:ext cx="39957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-18904"/>
            <a:ext cx="39957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 rot="21355358">
            <a:off x="-112904" y="240138"/>
            <a:ext cx="4203312" cy="920193"/>
          </a:xfrm>
          <a:prstGeom prst="rect">
            <a:avLst/>
          </a:prstGeom>
          <a:solidFill>
            <a:srgbClr val="D5DF2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45929" y="211586"/>
            <a:ext cx="2703882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заголовок</a:t>
            </a:r>
            <a:endParaRPr lang="ru-RU" sz="4400" b="1" i="1" dirty="0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62182" y="815028"/>
            <a:ext cx="1271374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подзаголовок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36251" y="1308602"/>
            <a:ext cx="1833315" cy="1833315"/>
          </a:xfrm>
          <a:prstGeom prst="ellipse">
            <a:avLst/>
          </a:prstGeom>
          <a:gradFill flip="none" rotWithShape="1">
            <a:gsLst>
              <a:gs pos="100000">
                <a:srgbClr val="FFDB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82600">
              <a:srgbClr val="FCF8C4">
                <a:alpha val="7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3594" y="4108230"/>
            <a:ext cx="4009332" cy="1436908"/>
          </a:xfrm>
          <a:prstGeom prst="rect">
            <a:avLst/>
          </a:prstGeom>
          <a:solidFill>
            <a:srgbClr val="ED1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10132" y="2433447"/>
            <a:ext cx="10855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E231C"/>
                </a:solidFill>
              </a:rPr>
              <a:t>скидка при</a:t>
            </a:r>
          </a:p>
          <a:p>
            <a:pPr algn="ctr"/>
            <a:r>
              <a:rPr lang="ru-RU" b="1" dirty="0" smtClean="0">
                <a:solidFill>
                  <a:srgbClr val="8E231C"/>
                </a:solidFill>
              </a:rPr>
              <a:t>предъявлении</a:t>
            </a:r>
          </a:p>
          <a:p>
            <a:pPr algn="ctr"/>
            <a:r>
              <a:rPr lang="ru-RU" b="1" dirty="0" smtClean="0">
                <a:solidFill>
                  <a:srgbClr val="8E231C"/>
                </a:solidFill>
              </a:rPr>
              <a:t>этого купона</a:t>
            </a:r>
            <a:endParaRPr lang="ru-RU" b="1" dirty="0">
              <a:solidFill>
                <a:srgbClr val="8E231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355358">
            <a:off x="-103787" y="3346102"/>
            <a:ext cx="4203312" cy="920193"/>
          </a:xfrm>
          <a:prstGeom prst="rect">
            <a:avLst/>
          </a:prstGeom>
          <a:solidFill>
            <a:srgbClr val="D5DF2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21334105">
            <a:off x="333839" y="3471436"/>
            <a:ext cx="334630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Описание предложения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 rot="21334105">
            <a:off x="2400405" y="3751360"/>
            <a:ext cx="1282595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И дополнение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90550" y="4748736"/>
            <a:ext cx="2770040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90988" y="4423873"/>
            <a:ext cx="915586" cy="915586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280077" y="4414566"/>
            <a:ext cx="219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Схема проезда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832471" y="4894751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переверни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1" y="4464725"/>
            <a:ext cx="833882" cy="833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6224" y="1432416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-20</a:t>
            </a:r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%</a:t>
            </a:r>
            <a:endParaRPr lang="ru-RU" sz="60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0"/>
            <a:ext cx="399573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-13594" y="4108230"/>
            <a:ext cx="4009332" cy="1436908"/>
          </a:xfrm>
          <a:prstGeom prst="rect">
            <a:avLst/>
          </a:prstGeom>
          <a:solidFill>
            <a:srgbClr val="ED1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1355358">
            <a:off x="-112904" y="240138"/>
            <a:ext cx="4203312" cy="920193"/>
          </a:xfrm>
          <a:prstGeom prst="rect">
            <a:avLst/>
          </a:prstGeom>
          <a:solidFill>
            <a:srgbClr val="D5DF2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645929" y="211586"/>
            <a:ext cx="2703882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заголовок</a:t>
            </a:r>
            <a:endParaRPr lang="ru-RU" sz="4400" b="1" i="1" dirty="0"/>
          </a:p>
        </p:txBody>
      </p:sp>
      <p:sp>
        <p:nvSpPr>
          <p:cNvPr id="27" name="TextBox 26"/>
          <p:cNvSpPr txBox="1"/>
          <p:nvPr/>
        </p:nvSpPr>
        <p:spPr>
          <a:xfrm rot="21334105">
            <a:off x="1362182" y="815028"/>
            <a:ext cx="1271374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подзаголовок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355358">
            <a:off x="-107251" y="3574294"/>
            <a:ext cx="4203312" cy="1079383"/>
          </a:xfrm>
          <a:prstGeom prst="rect">
            <a:avLst/>
          </a:prstGeom>
          <a:solidFill>
            <a:srgbClr val="D5DF2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21334105">
            <a:off x="549942" y="3515164"/>
            <a:ext cx="289585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Мы находимся:</a:t>
            </a:r>
          </a:p>
          <a:p>
            <a:pPr algn="ctr"/>
            <a:r>
              <a:rPr lang="ru-RU" sz="2400" b="1" dirty="0" smtClean="0"/>
              <a:t>адрес вашего офиса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 rot="21334105">
            <a:off x="1356573" y="4286091"/>
            <a:ext cx="1282595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И дополнение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4646" y="4644777"/>
            <a:ext cx="1885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8 800 222-33-44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</a:t>
            </a:r>
            <a:r>
              <a:rPr lang="en-US" sz="2000" b="1" dirty="0" smtClean="0">
                <a:solidFill>
                  <a:schemeClr val="bg1"/>
                </a:solidFill>
              </a:rPr>
              <a:t>w.site.com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27666" r="5155" b="18582"/>
          <a:stretch/>
        </p:blipFill>
        <p:spPr bwMode="auto">
          <a:xfrm>
            <a:off x="1473200" y="1739901"/>
            <a:ext cx="2266898" cy="14986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90" y="2149897"/>
            <a:ext cx="355972" cy="355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21797"/>
          <a:stretch/>
        </p:blipFill>
        <p:spPr>
          <a:xfrm>
            <a:off x="198462" y="1391902"/>
            <a:ext cx="1994917" cy="2012624"/>
          </a:xfrm>
          <a:prstGeom prst="ellipse">
            <a:avLst/>
          </a:prstGeom>
          <a:effectLst>
            <a:glow rad="342900">
              <a:srgbClr val="FCF8C4">
                <a:alpha val="61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31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28</cp:revision>
  <dcterms:created xsi:type="dcterms:W3CDTF">2013-04-14T13:39:30Z</dcterms:created>
  <dcterms:modified xsi:type="dcterms:W3CDTF">2013-04-15T08:16:14Z</dcterms:modified>
</cp:coreProperties>
</file>